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 showGuides="1">
      <p:cViewPr>
        <p:scale>
          <a:sx n="56" d="100"/>
          <a:sy n="56" d="100"/>
        </p:scale>
        <p:origin x="-96" y="-11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86E93975-4688-5C1E-F49C-E8A0F5E8C5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xmlns="" id="{8F6B5224-9696-DDBB-63A7-C371148057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929D39F2-5739-DF69-E899-E2B62E84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F03EF8B1-DC08-A175-EC98-18B2D3B6D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935E0C7E-2B16-28CE-22BC-9B0FC63A7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631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7217286-9394-9F35-3E1D-8145D14DF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54895E2A-ED7A-BC95-2556-212D80BCF7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0FFB08E6-ABC0-F29B-895B-9C4495D6F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B8A0784E-A7F1-0349-12E9-185060388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6919C952-A093-B429-5D4C-E6D7B0F450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9280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xmlns="" id="{D024410E-302B-6E6D-FB42-FD7AA5B662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xmlns="" id="{E310E48A-A80C-3FF2-3F52-A504E233E0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1EB0C9F-CFB0-4322-B8F9-5401EF0FD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6FB1521E-524C-9DC1-6EAD-567BD1D40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54590C8D-C927-DF96-5AC8-F4801CCD8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85450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9135011A-56EA-2512-A518-A62D25C34F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DF8C0BDF-171E-EB79-CCF6-DF5CDF358F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4EC714F9-2C91-7B55-8670-DC1650185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A90E11CE-0BE2-91D0-4555-61266EB55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D13FF4BF-E11C-9FF6-E153-4BD535561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39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A510EE8-D214-34FB-3363-AEB7DFAB9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6F0B28FD-47A5-F0FC-8608-E5F1718ECE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A090C9C2-DC7F-8859-8769-7D2BF49B8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B65FCF9F-E80C-0D22-9157-7B38EA9C0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156948D3-F97D-9397-28EA-7AFFDD761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999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A77A0C97-BE89-FAB6-ABD4-AC030D873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21B85F74-5AFE-1AA9-21D3-A077019784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B8CB87D5-28BE-5E33-CE4E-A166E6A19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5652773-2B40-7E3B-6FB1-715304180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460A7F85-3CF2-FD42-5312-E65446C80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E819B1F2-43C5-31A8-506A-547099FEE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535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3CF77D81-AA07-BE04-CC9F-CDB853DB6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9CFEDD3D-AA97-962E-16DD-34B4DC1145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xmlns="" id="{FFCE5C86-C2E7-AE3A-A31F-5AE2B045E1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xmlns="" id="{2CA64E50-8140-6463-20FD-383503DBFA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xmlns="" id="{6670970B-BDD2-0695-A481-FFB5FB9CC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xmlns="" id="{5FB02A80-DFCB-150E-6FAF-79FDB8E3F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xmlns="" id="{F5606022-9A01-0752-AD65-B5924B65B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xmlns="" id="{23048032-95C4-DDD4-E224-E4EF823D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38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CEC8CB8-9F73-B95A-1428-91D5B92F32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xmlns="" id="{66D2D24A-D7FB-FE23-7C05-62DF00E3E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xmlns="" id="{75DCE05A-5FB2-9C70-F44B-D112D6061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xmlns="" id="{F1431ABD-0972-3BD1-1472-0B7A60598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96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xmlns="" id="{8D8C1052-EA92-6829-F188-FACA6759A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xmlns="" id="{47C7C4D3-5170-417C-E776-6ED285C59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xmlns="" id="{56BFB01F-8EDC-896B-458E-DCD3564BA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9417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28E85AF1-619B-9B3E-7CE2-0F3C4E892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xmlns="" id="{244382EB-EA51-6390-0958-CFC4182503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E1F2E686-2A5B-948D-0C70-A80D858128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79A6F95-E809-6170-5E6D-864E52DB6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77E57AEB-4D41-04CF-CF84-B5B96D40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9B766AD2-808E-A5D8-75E7-0DC4D9986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6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xmlns="" id="{04404338-5E2D-2685-32AB-F626CEC2C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xmlns="" id="{2F1A3064-4557-02FA-FE95-31DD33D9BE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xmlns="" id="{5FF9AEA0-F9DB-D20E-2C14-3E3CA1305C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xmlns="" id="{5DC37024-719F-5E34-A946-14A04A4149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xmlns="" id="{0F1C9D5B-1CE9-5ABC-D63E-3B3A64EC6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xmlns="" id="{A663722E-657F-9492-9A69-75F4C6D5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04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xmlns="" id="{9C7D77AE-59B3-3F2D-CBD5-11289FDC9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xmlns="" id="{E75C9764-64D7-FE6D-7C13-38FE8181B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xmlns="" id="{2CB33893-AE89-1F71-AA98-2C942BDB27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961D1-940B-40EC-9671-12BB2C861A85}" type="datetimeFigureOut">
              <a:rPr kumimoji="1" lang="ja-JP" altLang="en-US" smtClean="0"/>
              <a:t>2026/5/19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xmlns="" id="{31BDA507-5014-5F41-1F01-282B1B535F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xmlns="" id="{58E4F3CF-D5F8-19FB-AA09-223E6F2024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46BDF4-4D10-46F9-B68C-200EDAD1A9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9832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xmlns="" id="{EA9C0264-64BF-9286-0F5E-3C2D31CFB4E7}"/>
              </a:ext>
            </a:extLst>
          </p:cNvPr>
          <p:cNvSpPr/>
          <p:nvPr/>
        </p:nvSpPr>
        <p:spPr>
          <a:xfrm>
            <a:off x="1191491" y="959161"/>
            <a:ext cx="9809018" cy="3644812"/>
          </a:xfrm>
          <a:prstGeom prst="roundRect">
            <a:avLst>
              <a:gd name="adj" fmla="val 3611"/>
            </a:avLst>
          </a:prstGeom>
          <a:noFill/>
          <a:ln w="7620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xmlns="" id="{C0C5C254-2E6B-4C7A-03DA-7E2686CB8330}"/>
              </a:ext>
            </a:extLst>
          </p:cNvPr>
          <p:cNvSpPr txBox="1"/>
          <p:nvPr/>
        </p:nvSpPr>
        <p:spPr>
          <a:xfrm>
            <a:off x="1911529" y="1443001"/>
            <a:ext cx="8387987" cy="27330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kumimoji="1" lang="ja-JP" altLang="en-US" sz="4400" b="1" dirty="0"/>
              <a:t>第</a:t>
            </a:r>
            <a:r>
              <a:rPr kumimoji="1" lang="en-US" altLang="ja-JP" sz="4400" b="1" smtClean="0"/>
              <a:t>36</a:t>
            </a:r>
            <a:r>
              <a:rPr kumimoji="1" lang="ja-JP" altLang="en-US" sz="4400" b="1" smtClean="0"/>
              <a:t>回</a:t>
            </a:r>
            <a:r>
              <a:rPr kumimoji="1" lang="ja-JP" altLang="en-US" sz="4400" b="1" dirty="0"/>
              <a:t>長崎県理学療法学術大会</a:t>
            </a:r>
          </a:p>
          <a:p>
            <a:pPr algn="ctr">
              <a:lnSpc>
                <a:spcPct val="130000"/>
              </a:lnSpc>
            </a:pPr>
            <a:r>
              <a:rPr kumimoji="1" lang="ja-JP" altLang="en-US" sz="4400" b="1" dirty="0"/>
              <a:t>利益相反</a:t>
            </a:r>
            <a:r>
              <a:rPr lang="ja-JP" altLang="en-US" sz="4400" b="1" dirty="0"/>
              <a:t>（</a:t>
            </a:r>
            <a:r>
              <a:rPr kumimoji="1" lang="en-US" altLang="ja-JP" sz="4400" b="1" dirty="0"/>
              <a:t>COI</a:t>
            </a:r>
            <a:r>
              <a:rPr kumimoji="1" lang="ja-JP" altLang="en-US" sz="4400" b="1" dirty="0"/>
              <a:t>）開示</a:t>
            </a:r>
            <a:endParaRPr kumimoji="1" lang="en-US" altLang="ja-JP" sz="4400" b="1" dirty="0"/>
          </a:p>
          <a:p>
            <a:pPr algn="ctr">
              <a:lnSpc>
                <a:spcPct val="130000"/>
              </a:lnSpc>
            </a:pPr>
            <a:r>
              <a:rPr lang="ja-JP" altLang="en-US" sz="4400" b="1" dirty="0"/>
              <a:t>筆頭発表者：○○　○○</a:t>
            </a:r>
            <a:endParaRPr lang="en-US" altLang="ja-JP" sz="4400" b="1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xmlns="" id="{2F64A7BB-4C3E-7149-3579-45E1B441E3E7}"/>
              </a:ext>
            </a:extLst>
          </p:cNvPr>
          <p:cNvSpPr txBox="1"/>
          <p:nvPr/>
        </p:nvSpPr>
        <p:spPr>
          <a:xfrm>
            <a:off x="1155523" y="5018295"/>
            <a:ext cx="9880955" cy="14911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kumimoji="1" lang="ja-JP" altLang="en-US" sz="3600" b="1" dirty="0"/>
              <a:t>演題発表に関連し，開示すべき</a:t>
            </a:r>
            <a:r>
              <a:rPr kumimoji="1" lang="en-US" altLang="ja-JP" sz="3600" b="1" dirty="0"/>
              <a:t>COI</a:t>
            </a:r>
            <a:r>
              <a:rPr kumimoji="1" lang="ja-JP" altLang="en-US" sz="3600" b="1" dirty="0"/>
              <a:t>関係にある企業などはありません．</a:t>
            </a:r>
          </a:p>
        </p:txBody>
      </p:sp>
    </p:spTree>
    <p:extLst>
      <p:ext uri="{BB962C8B-B14F-4D97-AF65-F5344CB8AC3E}">
        <p14:creationId xmlns:p14="http://schemas.microsoft.com/office/powerpoint/2010/main" val="1686381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36</Words>
  <Application>Microsoft Office PowerPoint</Application>
  <PresentationFormat>ユーザー設定</PresentationFormat>
  <Paragraphs>4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遼 佐々木</dc:creator>
  <cp:lastModifiedBy>user</cp:lastModifiedBy>
  <cp:revision>2</cp:revision>
  <dcterms:created xsi:type="dcterms:W3CDTF">2025-04-10T06:08:34Z</dcterms:created>
  <dcterms:modified xsi:type="dcterms:W3CDTF">2026-05-19T13:06:42Z</dcterms:modified>
</cp:coreProperties>
</file>